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85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10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34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4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42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1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09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6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B11F-F6C5-46C1-9742-201F7FAAFCAE}" type="datetimeFigureOut">
              <a:rPr lang="zh-CN" altLang="en-US" smtClean="0"/>
              <a:t>2018-8-23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B495-F200-4F1D-B56B-860F5A26C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96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cloudroom.com/api/getDownloadUrlApi?Client=win_pc_con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loudroom.com/api/getDownloadUrlApi?Client=mac_pc_con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安装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客户端？</a:t>
            </a:r>
            <a:r>
              <a:rPr lang="zh-CN" altLang="zh-CN" sz="3200" dirty="0">
                <a:solidFill>
                  <a:srgbClr val="C00000"/>
                </a:solidFill>
              </a:rPr>
              <a:t>（</a:t>
            </a:r>
            <a:r>
              <a:rPr lang="en-US" altLang="zh-CN" sz="3200" dirty="0" smtClean="0">
                <a:solidFill>
                  <a:srgbClr val="C00000"/>
                </a:solidFill>
              </a:rPr>
              <a:t>Windows</a:t>
            </a:r>
            <a:r>
              <a:rPr lang="zh-CN" altLang="en-US" sz="3200" dirty="0" smtClean="0">
                <a:solidFill>
                  <a:srgbClr val="C00000"/>
                </a:solidFill>
              </a:rPr>
              <a:t>电脑</a:t>
            </a:r>
            <a:r>
              <a:rPr lang="zh-CN" altLang="zh-CN" sz="3200" dirty="0" smtClean="0">
                <a:solidFill>
                  <a:srgbClr val="C00000"/>
                </a:solidFill>
              </a:rPr>
              <a:t>）</a:t>
            </a:r>
            <a:endParaRPr lang="zh-CN" altLang="en-US" sz="30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5103" y="1085644"/>
            <a:ext cx="119923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ea"/>
              <a:buAutoNum type="ea1ChsPlain"/>
            </a:pP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下载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Windows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系统客户端安装程序，请点击下方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链接：</a:t>
            </a:r>
          </a:p>
          <a:p>
            <a:pPr indent="266700" algn="just">
              <a:spcAft>
                <a:spcPts val="0"/>
              </a:spcAft>
            </a:pPr>
            <a:r>
              <a:rPr lang="en-US" altLang="zh-CN" dirty="0" smtClean="0">
                <a:hlinkClick r:id="rId2"/>
              </a:rPr>
              <a:t>http://www.cloudroom.com/api/getDownloadUrlApi?Client=win_pc_conf</a:t>
            </a:r>
            <a:endParaRPr lang="en-US" altLang="zh-CN" dirty="0" smtClean="0"/>
          </a:p>
          <a:p>
            <a:pPr indent="266700" algn="just">
              <a:spcAft>
                <a:spcPts val="0"/>
              </a:spcAft>
            </a:pPr>
            <a:r>
              <a:rPr lang="zh-CN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或是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登陆“云屋官网”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下载中心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软件视频会议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---PC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103" y="2072036"/>
            <a:ext cx="3522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二  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安装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客户端，具体步骤如下：</a:t>
            </a:r>
          </a:p>
        </p:txBody>
      </p:sp>
      <p:pic>
        <p:nvPicPr>
          <p:cNvPr id="12" name="图片 11"/>
          <p:cNvPicPr/>
          <p:nvPr/>
        </p:nvPicPr>
        <p:blipFill>
          <a:blip r:embed="rId3"/>
          <a:stretch>
            <a:fillRect/>
          </a:stretch>
        </p:blipFill>
        <p:spPr>
          <a:xfrm>
            <a:off x="737908" y="2711498"/>
            <a:ext cx="704215" cy="875665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3" name="图片 12"/>
          <p:cNvPicPr/>
          <p:nvPr/>
        </p:nvPicPr>
        <p:blipFill>
          <a:blip r:embed="rId4"/>
          <a:stretch>
            <a:fillRect/>
          </a:stretch>
        </p:blipFill>
        <p:spPr>
          <a:xfrm>
            <a:off x="2537140" y="2403239"/>
            <a:ext cx="2885440" cy="136144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9" name="矩形 8"/>
          <p:cNvSpPr/>
          <p:nvPr/>
        </p:nvSpPr>
        <p:spPr>
          <a:xfrm>
            <a:off x="438857" y="3696850"/>
            <a:ext cx="1640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000" dirty="0">
                <a:cs typeface="Times New Roman" panose="02020603050405020304" pitchFamily="18" charset="0"/>
              </a:rPr>
              <a:t>双击运行客户端安装程序</a:t>
            </a:r>
            <a:endParaRPr lang="zh-CN" altLang="en-US" sz="1000" dirty="0"/>
          </a:p>
        </p:txBody>
      </p:sp>
      <p:sp>
        <p:nvSpPr>
          <p:cNvPr id="14" name="矩形 13"/>
          <p:cNvSpPr/>
          <p:nvPr/>
        </p:nvSpPr>
        <p:spPr>
          <a:xfrm>
            <a:off x="2475093" y="383399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000" dirty="0">
                <a:cs typeface="Times New Roman" panose="02020603050405020304" pitchFamily="18" charset="0"/>
              </a:rPr>
              <a:t>选择需要使用的语言，支持简体中文和英文</a:t>
            </a:r>
            <a:r>
              <a:rPr lang="zh-CN" altLang="zh-CN" sz="1000" dirty="0" smtClean="0">
                <a:cs typeface="Times New Roman" panose="02020603050405020304" pitchFamily="18" charset="0"/>
              </a:rPr>
              <a:t>，</a:t>
            </a:r>
            <a:endParaRPr lang="en-US" altLang="zh-CN" sz="1000" dirty="0" smtClean="0">
              <a:cs typeface="Times New Roman" panose="02020603050405020304" pitchFamily="18" charset="0"/>
            </a:endParaRPr>
          </a:p>
          <a:p>
            <a:r>
              <a:rPr lang="zh-CN" altLang="zh-CN" sz="1000" dirty="0" smtClean="0">
                <a:cs typeface="Times New Roman" panose="02020603050405020304" pitchFamily="18" charset="0"/>
              </a:rPr>
              <a:t>然后</a:t>
            </a:r>
            <a:r>
              <a:rPr lang="zh-CN" altLang="zh-CN" sz="1000" dirty="0">
                <a:cs typeface="Times New Roman" panose="02020603050405020304" pitchFamily="18" charset="0"/>
              </a:rPr>
              <a:t>点击【确定】</a:t>
            </a:r>
            <a:endParaRPr lang="zh-CN" altLang="en-US" sz="1000" dirty="0"/>
          </a:p>
        </p:txBody>
      </p:sp>
      <p:pic>
        <p:nvPicPr>
          <p:cNvPr id="15" name="图片 14"/>
          <p:cNvPicPr/>
          <p:nvPr/>
        </p:nvPicPr>
        <p:blipFill>
          <a:blip r:embed="rId5"/>
          <a:stretch>
            <a:fillRect/>
          </a:stretch>
        </p:blipFill>
        <p:spPr>
          <a:xfrm>
            <a:off x="6908400" y="2171551"/>
            <a:ext cx="3325386" cy="2063651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6" name="图片 15"/>
          <p:cNvPicPr/>
          <p:nvPr/>
        </p:nvPicPr>
        <p:blipFill>
          <a:blip r:embed="rId6"/>
          <a:stretch>
            <a:fillRect/>
          </a:stretch>
        </p:blipFill>
        <p:spPr>
          <a:xfrm>
            <a:off x="7094745" y="4656939"/>
            <a:ext cx="3351661" cy="1990079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7" name="图片 16"/>
          <p:cNvPicPr/>
          <p:nvPr/>
        </p:nvPicPr>
        <p:blipFill>
          <a:blip r:embed="rId7"/>
          <a:stretch>
            <a:fillRect/>
          </a:stretch>
        </p:blipFill>
        <p:spPr>
          <a:xfrm>
            <a:off x="2820134" y="4597290"/>
            <a:ext cx="3293854" cy="1984823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8" name="图片 17"/>
          <p:cNvPicPr/>
          <p:nvPr/>
        </p:nvPicPr>
        <p:blipFill>
          <a:blip r:embed="rId8"/>
          <a:stretch>
            <a:fillRect/>
          </a:stretch>
        </p:blipFill>
        <p:spPr>
          <a:xfrm>
            <a:off x="640180" y="5205629"/>
            <a:ext cx="799465" cy="103759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9" name="右箭头 18"/>
          <p:cNvSpPr/>
          <p:nvPr/>
        </p:nvSpPr>
        <p:spPr>
          <a:xfrm>
            <a:off x="1601196" y="2781727"/>
            <a:ext cx="790257" cy="680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 rot="10800000">
            <a:off x="1683214" y="5365257"/>
            <a:ext cx="893351" cy="609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右箭头 21"/>
          <p:cNvSpPr/>
          <p:nvPr/>
        </p:nvSpPr>
        <p:spPr>
          <a:xfrm rot="10800000">
            <a:off x="6195060" y="5316970"/>
            <a:ext cx="833339" cy="814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>
            <a:off x="5606204" y="2744307"/>
            <a:ext cx="1259095" cy="755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4322" y="6296718"/>
            <a:ext cx="23647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000" dirty="0">
                <a:cs typeface="Times New Roman" panose="02020603050405020304" pitchFamily="18" charset="0"/>
              </a:rPr>
              <a:t>安装完成后，电脑桌面会出现如下图标</a:t>
            </a:r>
            <a:endParaRPr lang="zh-CN" altLang="en-US" sz="1000" dirty="0"/>
          </a:p>
        </p:txBody>
      </p:sp>
      <p:sp>
        <p:nvSpPr>
          <p:cNvPr id="2" name="手杖形箭头 1"/>
          <p:cNvSpPr/>
          <p:nvPr/>
        </p:nvSpPr>
        <p:spPr>
          <a:xfrm rot="5400000">
            <a:off x="9477634" y="3728454"/>
            <a:ext cx="3394378" cy="12844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安装</a:t>
            </a:r>
            <a:r>
              <a:rPr lang="zh-CN" altLang="en-US" sz="5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客户端？</a:t>
            </a:r>
            <a:r>
              <a:rPr lang="zh-CN" altLang="zh-CN" sz="3200" dirty="0" smtClean="0">
                <a:solidFill>
                  <a:srgbClr val="C00000"/>
                </a:solidFill>
              </a:rPr>
              <a:t>（</a:t>
            </a:r>
            <a:r>
              <a:rPr lang="en-US" altLang="zh-CN" sz="3200" dirty="0" smtClean="0">
                <a:solidFill>
                  <a:srgbClr val="C00000"/>
                </a:solidFill>
              </a:rPr>
              <a:t>mac</a:t>
            </a:r>
            <a:r>
              <a:rPr lang="zh-CN" altLang="en-US" sz="3200" dirty="0" smtClean="0">
                <a:solidFill>
                  <a:srgbClr val="C00000"/>
                </a:solidFill>
              </a:rPr>
              <a:t>苹果电脑</a:t>
            </a:r>
            <a:r>
              <a:rPr lang="zh-CN" altLang="zh-CN" sz="3200" dirty="0" smtClean="0">
                <a:solidFill>
                  <a:srgbClr val="C00000"/>
                </a:solidFill>
              </a:rPr>
              <a:t>）</a:t>
            </a:r>
            <a:endParaRPr lang="zh-CN" altLang="en-US" sz="30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5103" y="1085644"/>
            <a:ext cx="119923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ea"/>
              <a:buAutoNum type="ea1ChsPlain"/>
            </a:pP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下载</a:t>
            </a:r>
            <a:r>
              <a:rPr lang="en-US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mac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系统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客户端安装程序，请点击下方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链接：</a:t>
            </a:r>
          </a:p>
          <a:p>
            <a:pPr indent="266700" algn="just">
              <a:spcAft>
                <a:spcPts val="0"/>
              </a:spcAft>
            </a:pPr>
            <a:r>
              <a:rPr lang="en-US" altLang="zh-CN" dirty="0" smtClean="0">
                <a:hlinkClick r:id="rId2"/>
              </a:rPr>
              <a:t>http://www.cloudroom.com/api/getDownloadUrlApi?Client=mac_pc_conf</a:t>
            </a:r>
            <a:endParaRPr lang="en-US" altLang="zh-CN" dirty="0" smtClean="0"/>
          </a:p>
          <a:p>
            <a:pPr indent="266700" algn="just">
              <a:spcAft>
                <a:spcPts val="0"/>
              </a:spcAft>
            </a:pPr>
            <a:r>
              <a:rPr lang="zh-CN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或是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登陆“云屋官网”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下载中心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软件视频会议</a:t>
            </a:r>
            <a:r>
              <a:rPr lang="en-US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---mac</a:t>
            </a:r>
            <a:r>
              <a:rPr lang="zh-CN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103" y="2072036"/>
            <a:ext cx="3522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二  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安装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客户端，具体步骤如下：</a:t>
            </a:r>
          </a:p>
        </p:txBody>
      </p:sp>
      <p:sp>
        <p:nvSpPr>
          <p:cNvPr id="9" name="矩形 8"/>
          <p:cNvSpPr/>
          <p:nvPr/>
        </p:nvSpPr>
        <p:spPr>
          <a:xfrm>
            <a:off x="-10900" y="3617451"/>
            <a:ext cx="1640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000" dirty="0">
                <a:cs typeface="Times New Roman" panose="02020603050405020304" pitchFamily="18" charset="0"/>
              </a:rPr>
              <a:t>双击运行客户端安装程序</a:t>
            </a:r>
            <a:endParaRPr lang="zh-CN" altLang="en-US" sz="1000" dirty="0"/>
          </a:p>
        </p:txBody>
      </p:sp>
      <p:sp>
        <p:nvSpPr>
          <p:cNvPr id="14" name="矩形 13"/>
          <p:cNvSpPr/>
          <p:nvPr/>
        </p:nvSpPr>
        <p:spPr>
          <a:xfrm>
            <a:off x="1741915" y="383509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000" dirty="0"/>
              <a:t>点击左侧【云屋视频会议】图标</a:t>
            </a:r>
            <a:endParaRPr lang="zh-CN" altLang="en-US" sz="1000" dirty="0"/>
          </a:p>
        </p:txBody>
      </p:sp>
      <p:sp>
        <p:nvSpPr>
          <p:cNvPr id="19" name="右箭头 18"/>
          <p:cNvSpPr/>
          <p:nvPr/>
        </p:nvSpPr>
        <p:spPr>
          <a:xfrm>
            <a:off x="1266497" y="3079531"/>
            <a:ext cx="363039" cy="259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>
            <a:off x="4627355" y="3079531"/>
            <a:ext cx="363039" cy="259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 descr="C:\Users\zhangjy\Documents\Tencent Files\392285804\Image\C2C\{4F57C6C7-4F21-FBEF-2277-1E18C9A02E7F}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21" y="2685906"/>
            <a:ext cx="952500" cy="93154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27" name="图片 26" descr="C:\Users\zhangjy\Documents\Tencent Files\392285804\Image\C2C\{0358A5D5-88CE-44C0-1806-265049322FCE}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62" y="2537392"/>
            <a:ext cx="2259292" cy="12285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28" name="图片 27" descr="C:\Users\zhangjy\Documents\Tencent Files\392285804\Image\C2C\{19479CC3-FEC1-963E-25D0-4458127F7237}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33" y="2144123"/>
            <a:ext cx="3733866" cy="182601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2" name="矩形 1"/>
          <p:cNvSpPr/>
          <p:nvPr/>
        </p:nvSpPr>
        <p:spPr>
          <a:xfrm>
            <a:off x="5344925" y="4105291"/>
            <a:ext cx="2492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000" dirty="0">
                <a:cs typeface="Times New Roman" panose="02020603050405020304" pitchFamily="18" charset="0"/>
              </a:rPr>
              <a:t>如果出现下图对话框，点击【打开】即可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385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安装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移动客户端？</a:t>
            </a:r>
            <a:r>
              <a:rPr lang="zh-CN" altLang="zh-CN" sz="3200" dirty="0" smtClean="0">
                <a:solidFill>
                  <a:srgbClr val="C00000"/>
                </a:solidFill>
              </a:rPr>
              <a:t>（</a:t>
            </a:r>
            <a:r>
              <a:rPr lang="zh-CN" altLang="en-US" sz="3200" dirty="0" smtClean="0">
                <a:solidFill>
                  <a:srgbClr val="C00000"/>
                </a:solidFill>
              </a:rPr>
              <a:t>手机，平板</a:t>
            </a:r>
            <a:r>
              <a:rPr lang="zh-CN" altLang="zh-CN" sz="3200" dirty="0" smtClean="0">
                <a:solidFill>
                  <a:srgbClr val="C00000"/>
                </a:solidFill>
              </a:rPr>
              <a:t>）</a:t>
            </a:r>
            <a:endParaRPr lang="zh-CN" altLang="en-US" sz="30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5103" y="1085644"/>
            <a:ext cx="11992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ea"/>
              <a:buAutoNum type="ea1ChsPlain"/>
            </a:pP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下载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移动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客户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端安装程序，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请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扫描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下方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二维码（不是微信或支付宝扫码，而是手机自带的扫码功能）</a:t>
            </a:r>
            <a:r>
              <a:rPr lang="zh-CN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CN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或是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登陆“云屋官网”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下载中心</a:t>
            </a:r>
            <a:r>
              <a:rPr lang="en-US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</a:t>
            </a:r>
            <a:r>
              <a:rPr lang="zh-CN" altLang="zh-CN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软件视频会议</a:t>
            </a:r>
            <a:r>
              <a:rPr lang="en-US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---Android</a:t>
            </a:r>
            <a:r>
              <a:rPr lang="zh-CN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r>
              <a:rPr lang="zh-CN" altLang="en-US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</a:t>
            </a:r>
            <a:r>
              <a:rPr lang="en-US" altLang="zh-CN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zh-CN" altLang="en-US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42961" y="4917429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04" y="1970276"/>
            <a:ext cx="2667000" cy="266700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49" y="1970276"/>
            <a:ext cx="2667000" cy="266700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6" name="矩形 15"/>
          <p:cNvSpPr/>
          <p:nvPr/>
        </p:nvSpPr>
        <p:spPr>
          <a:xfrm>
            <a:off x="1108045" y="4917429"/>
            <a:ext cx="1165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版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39449" y="3130618"/>
            <a:ext cx="503214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或是在应用商店搜索“云屋视频会议”下载安装</a:t>
            </a:r>
            <a:endParaRPr lang="en-US" altLang="zh-CN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或是在</a:t>
            </a:r>
            <a:r>
              <a:rPr lang="en-US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APP store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搜索“云屋视频会议”下载安装</a:t>
            </a:r>
            <a:endParaRPr lang="zh-CN" altLang="zh-CN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002—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视频会议？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4779" y="2157891"/>
            <a:ext cx="3959225" cy="2573655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2" name="矩形 1"/>
          <p:cNvSpPr/>
          <p:nvPr/>
        </p:nvSpPr>
        <p:spPr>
          <a:xfrm>
            <a:off x="0" y="1105953"/>
            <a:ext cx="75754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1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在电脑上</a:t>
            </a:r>
            <a:r>
              <a:rPr lang="zh-CN" altLang="en-US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点击</a:t>
            </a:r>
            <a:r>
              <a:rPr lang="zh-CN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运行云屋网络会议，使用会议号参会，步骤如下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</a:p>
          <a:p>
            <a:pPr marL="742950" lvl="1" indent="-285750" algn="just">
              <a:buFont typeface="+mj-lt"/>
              <a:buAutoNum type="arabicParenR"/>
            </a:pPr>
            <a:r>
              <a:rPr lang="zh-CN" altLang="zh-CN" sz="1200" kern="100" dirty="0" smtClean="0">
                <a:latin typeface="+mn-ea"/>
                <a:cs typeface="Times New Roman" panose="02020603050405020304" pitchFamily="18" charset="0"/>
              </a:rPr>
              <a:t>点击左侧【会议号入会】</a:t>
            </a:r>
          </a:p>
          <a:p>
            <a:pPr marL="742950" lvl="1" indent="-285750" algn="just">
              <a:buFont typeface="+mj-lt"/>
              <a:buAutoNum type="arabicParenR"/>
            </a:pPr>
            <a:r>
              <a:rPr lang="zh-CN" altLang="zh-CN" sz="1200" kern="100" dirty="0" smtClean="0">
                <a:latin typeface="+mn-ea"/>
                <a:cs typeface="Times New Roman" panose="02020603050405020304" pitchFamily="18" charset="0"/>
              </a:rPr>
              <a:t>在</a:t>
            </a:r>
            <a:r>
              <a:rPr lang="zh-CN" altLang="zh-CN" sz="1200" kern="100" dirty="0">
                <a:latin typeface="+mn-ea"/>
                <a:cs typeface="Times New Roman" panose="02020603050405020304" pitchFamily="18" charset="0"/>
              </a:rPr>
              <a:t>【会议号】处输出会议号</a:t>
            </a:r>
          </a:p>
          <a:p>
            <a:pPr marL="742950" lvl="1" indent="-285750" algn="just">
              <a:buFont typeface="+mj-lt"/>
              <a:buAutoNum type="arabicParenR"/>
            </a:pPr>
            <a:r>
              <a:rPr lang="zh-CN" altLang="zh-CN" sz="1200" kern="100" dirty="0">
                <a:latin typeface="+mn-ea"/>
                <a:cs typeface="Times New Roman" panose="02020603050405020304" pitchFamily="18" charset="0"/>
              </a:rPr>
              <a:t>在【您的昵称】处输出</a:t>
            </a:r>
            <a:r>
              <a:rPr lang="zh-CN" altLang="zh-CN" sz="1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您的姓名</a:t>
            </a:r>
            <a:endParaRPr lang="zh-CN" altLang="zh-CN" sz="12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cs typeface="Times New Roman" panose="02020603050405020304" pitchFamily="18" charset="0"/>
              </a:rPr>
              <a:t>               4)       </a:t>
            </a:r>
            <a:r>
              <a:rPr lang="zh-CN" altLang="zh-CN" sz="1200" dirty="0" smtClean="0">
                <a:cs typeface="Times New Roman" panose="02020603050405020304" pitchFamily="18" charset="0"/>
              </a:rPr>
              <a:t>最后</a:t>
            </a:r>
            <a:r>
              <a:rPr lang="zh-CN" altLang="zh-CN" sz="1200" dirty="0">
                <a:cs typeface="Times New Roman" panose="02020603050405020304" pitchFamily="18" charset="0"/>
              </a:rPr>
              <a:t>点击【进入会议】，然后输入密码就可以了</a:t>
            </a:r>
            <a:endParaRPr lang="zh-CN" altLang="en-US" sz="1200" dirty="0"/>
          </a:p>
        </p:txBody>
      </p:sp>
      <p:sp>
        <p:nvSpPr>
          <p:cNvPr id="3" name="矩形 2"/>
          <p:cNvSpPr/>
          <p:nvPr/>
        </p:nvSpPr>
        <p:spPr>
          <a:xfrm>
            <a:off x="6687950" y="1231732"/>
            <a:ext cx="5303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zh-CN" altLang="en-US" sz="1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在移动</a:t>
            </a:r>
            <a:r>
              <a:rPr lang="zh-CN" altLang="zh-CN" sz="1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客户端</a:t>
            </a:r>
            <a:r>
              <a:rPr lang="zh-CN" altLang="en-US" sz="1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（手机，平板）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安装</a:t>
            </a:r>
            <a:r>
              <a:rPr lang="zh-CN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后打开程序，选择【没有账号，使用会议号直接入会】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CN" sz="12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输入【昵称】</a:t>
            </a:r>
            <a:r>
              <a:rPr lang="zh-CN" altLang="en-US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（</a:t>
            </a:r>
            <a:r>
              <a:rPr lang="zh-CN" altLang="en-US" sz="12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您的姓名</a:t>
            </a:r>
            <a:r>
              <a:rPr lang="zh-CN" altLang="en-US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）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zh-CN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【会议号】</a:t>
            </a: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CN" sz="12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苹果</a:t>
            </a:r>
            <a:r>
              <a:rPr lang="zh-CN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手机客户端操作方法与其一致。如图：</a:t>
            </a:r>
          </a:p>
        </p:txBody>
      </p:sp>
      <p:pic>
        <p:nvPicPr>
          <p:cNvPr id="7" name="图片 6" descr="C:\Users\zhangjy\AppData\Roaming\Foxmail7\Temp-2612-20170811081350\Attach\Catch38FA(05-02-(08-11-09-49-5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50" y="2062729"/>
            <a:ext cx="2493645" cy="44005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8" name="图片 7" descr="C:\Users\zhangjy\AppData\Roaming\Foxmail7\Temp-2612-20170811081350\Attach\CatchC52E(05-02-(08-11-09-49-51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103" y="2062729"/>
            <a:ext cx="2492375" cy="43789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6" name="矩形 5"/>
          <p:cNvSpPr/>
          <p:nvPr/>
        </p:nvSpPr>
        <p:spPr>
          <a:xfrm>
            <a:off x="180479" y="5295384"/>
            <a:ext cx="5493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333333"/>
                </a:solidFill>
                <a:latin typeface="宋体" panose="02010600030101010101" pitchFamily="2" charset="-122"/>
              </a:rPr>
              <a:t>在电脑客户端进入会议，我们除了认真学习会议内容</a:t>
            </a:r>
            <a:endParaRPr lang="en-US" altLang="zh-CN" dirty="0" smtClean="0">
              <a:solidFill>
                <a:srgbClr val="333333"/>
              </a:solidFill>
              <a:latin typeface="宋体" panose="02010600030101010101" pitchFamily="2" charset="-122"/>
            </a:endParaRPr>
          </a:p>
          <a:p>
            <a:r>
              <a:rPr lang="zh-CN" altLang="en-US" dirty="0" smtClean="0">
                <a:solidFill>
                  <a:srgbClr val="333333"/>
                </a:solidFill>
                <a:latin typeface="宋体" panose="02010600030101010101" pitchFamily="2" charset="-122"/>
              </a:rPr>
              <a:t>还可以录制会议内容、跟与会人员互动聊天，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50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003—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发起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视频会议？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8857" y="1080747"/>
            <a:ext cx="1192924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ea"/>
              <a:buAutoNum type="ea1ChsPlain"/>
            </a:pPr>
            <a:r>
              <a:rPr lang="zh-CN" altLang="zh-CN" b="1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会议组织者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进入云屋视频会议需要用户名和密码登陆。可联系管理工程部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ea"/>
              <a:buAutoNum type="ea1ChsPlain"/>
            </a:pP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客户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端安装后打开客户端，选择【登陆】，输入【用户名】、【密码】</a:t>
            </a:r>
            <a:r>
              <a:rPr lang="zh-CN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238629" y="1936465"/>
            <a:ext cx="3340100" cy="215265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7" name="矩形 6"/>
          <p:cNvSpPr/>
          <p:nvPr/>
        </p:nvSpPr>
        <p:spPr>
          <a:xfrm>
            <a:off x="58857" y="41446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>
                <a:cs typeface="Times New Roman" panose="02020603050405020304" pitchFamily="18" charset="0"/>
              </a:rPr>
              <a:t>三  </a:t>
            </a:r>
            <a:r>
              <a:rPr lang="zh-CN" altLang="zh-CN" dirty="0" smtClean="0">
                <a:cs typeface="Times New Roman" panose="02020603050405020304" pitchFamily="18" charset="0"/>
              </a:rPr>
              <a:t>登陆</a:t>
            </a:r>
            <a:r>
              <a:rPr lang="zh-CN" altLang="zh-CN" dirty="0">
                <a:cs typeface="Times New Roman" panose="02020603050405020304" pitchFamily="18" charset="0"/>
              </a:rPr>
              <a:t>之后，选择【创建会议】</a:t>
            </a:r>
            <a:r>
              <a:rPr lang="en-US" altLang="zh-CN" dirty="0">
                <a:cs typeface="Times New Roman" panose="02020603050405020304" pitchFamily="18" charset="0"/>
              </a:rPr>
              <a:t>---</a:t>
            </a:r>
            <a:r>
              <a:rPr lang="zh-CN" altLang="zh-CN" dirty="0">
                <a:cs typeface="Times New Roman" panose="02020603050405020304" pitchFamily="18" charset="0"/>
              </a:rPr>
              <a:t>【创建网络会议】</a:t>
            </a:r>
            <a:r>
              <a:rPr lang="en-US" altLang="zh-CN" dirty="0">
                <a:cs typeface="Times New Roman" panose="02020603050405020304" pitchFamily="18" charset="0"/>
              </a:rPr>
              <a:t>--</a:t>
            </a:r>
            <a:r>
              <a:rPr lang="zh-CN" altLang="zh-CN" dirty="0">
                <a:cs typeface="Times New Roman" panose="02020603050405020304" pitchFamily="18" charset="0"/>
              </a:rPr>
              <a:t>填写【主题】，勾选【使用会议密码】和【固定会议】</a:t>
            </a:r>
            <a:r>
              <a:rPr lang="zh-CN" altLang="zh-CN" dirty="0" smtClean="0"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13" name="图片 12" descr="E:\qiyeweixin_huancun\Image\2018-08\企业微信截图_15349220979715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936465"/>
            <a:ext cx="2711670" cy="47528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9" name="矩形 8"/>
          <p:cNvSpPr/>
          <p:nvPr/>
        </p:nvSpPr>
        <p:spPr>
          <a:xfrm>
            <a:off x="9147945" y="3797311"/>
            <a:ext cx="2329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Bef>
                <a:spcPts val="1200"/>
              </a:spcBef>
              <a:spcAft>
                <a:spcPts val="0"/>
              </a:spcAft>
            </a:pP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备注</a:t>
            </a:r>
            <a:r>
              <a:rPr lang="zh-CN" altLang="zh-CN" sz="12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：固定</a:t>
            </a: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会议的意思是，勾选后，会议关闭或者此次会议结束，这个会议一直都在会议列表中。如果不勾选，会议关闭后就结束了，在会议列表中就没有了。</a:t>
            </a:r>
          </a:p>
        </p:txBody>
      </p:sp>
    </p:spTree>
    <p:extLst>
      <p:ext uri="{BB962C8B-B14F-4D97-AF65-F5344CB8AC3E}">
        <p14:creationId xmlns:p14="http://schemas.microsoft.com/office/powerpoint/2010/main" val="16724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-1" y="-39688"/>
            <a:ext cx="12192001" cy="919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003—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</a:t>
            </a:r>
            <a:r>
              <a:rPr lang="zh-CN" altLang="en-US" sz="5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发起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视频会议？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954260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25336" y="1555607"/>
            <a:ext cx="8029489" cy="3817282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3" name="矩形 2"/>
          <p:cNvSpPr/>
          <p:nvPr/>
        </p:nvSpPr>
        <p:spPr>
          <a:xfrm>
            <a:off x="54290" y="10290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cs typeface="Times New Roman" panose="02020603050405020304" pitchFamily="18" charset="0"/>
              </a:rPr>
              <a:t>进入会议管理界面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929005" y="2571746"/>
            <a:ext cx="413476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just">
              <a:spcBef>
                <a:spcPts val="1200"/>
              </a:spcBef>
              <a:spcAft>
                <a:spcPts val="0"/>
              </a:spcAft>
            </a:pPr>
            <a:r>
              <a:rPr lang="zh-CN" altLang="zh-CN" sz="1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为了</a:t>
            </a:r>
            <a:r>
              <a:rPr lang="zh-CN" altLang="zh-CN" sz="1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更好的使用效果，我们可以这样操作：</a:t>
            </a:r>
          </a:p>
          <a:p>
            <a:pPr marL="266700" indent="26670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sz="1200" kern="1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，提前调试视频会议，进入最佳视频会议状态；</a:t>
            </a:r>
            <a:endParaRPr lang="zh-CN" altLang="zh-CN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26670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sz="1200" kern="1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，使用有线网络比较稳定，尽可能保持网络顺畅；</a:t>
            </a:r>
            <a:endParaRPr lang="zh-CN" altLang="zh-CN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26670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sz="1200" kern="1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，使用全向麦等设备支持，让语音效果更完美；</a:t>
            </a:r>
            <a:endParaRPr lang="zh-CN" altLang="zh-CN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266700" algn="just">
              <a:spcBef>
                <a:spcPts val="1200"/>
              </a:spcBef>
              <a:spcAft>
                <a:spcPts val="0"/>
              </a:spcAft>
            </a:pPr>
            <a:r>
              <a:rPr lang="en-US" altLang="zh-CN" sz="1200" kern="1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2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，视频会议支持录制屏幕展示内容。</a:t>
            </a:r>
            <a:endParaRPr lang="zh-CN" altLang="zh-CN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852</TotalTime>
  <Words>544</Words>
  <Application>Microsoft Office PowerPoint</Application>
  <PresentationFormat>宽屏</PresentationFormat>
  <Paragraphs>46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陈绍敬</dc:creator>
  <cp:lastModifiedBy>陈绍敬</cp:lastModifiedBy>
  <cp:revision>60</cp:revision>
  <dcterms:created xsi:type="dcterms:W3CDTF">2018-04-27T04:12:22Z</dcterms:created>
  <dcterms:modified xsi:type="dcterms:W3CDTF">2018-08-23T03:06:37Z</dcterms:modified>
</cp:coreProperties>
</file>